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68" r:id="rId10"/>
    <p:sldId id="267" r:id="rId11"/>
    <p:sldId id="269" r:id="rId12"/>
    <p:sldId id="262" r:id="rId13"/>
    <p:sldId id="276" r:id="rId14"/>
    <p:sldId id="281" r:id="rId15"/>
    <p:sldId id="282" r:id="rId16"/>
    <p:sldId id="280" r:id="rId17"/>
    <p:sldId id="283" r:id="rId18"/>
    <p:sldId id="270" r:id="rId19"/>
    <p:sldId id="271" r:id="rId20"/>
    <p:sldId id="277" r:id="rId21"/>
    <p:sldId id="272" r:id="rId22"/>
    <p:sldId id="273" r:id="rId23"/>
    <p:sldId id="278" r:id="rId24"/>
    <p:sldId id="274" r:id="rId25"/>
    <p:sldId id="275" r:id="rId26"/>
    <p:sldId id="279" r:id="rId2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151" autoAdjust="0"/>
  </p:normalViewPr>
  <p:slideViewPr>
    <p:cSldViewPr snapToGrid="0">
      <p:cViewPr varScale="1">
        <p:scale>
          <a:sx n="57" d="100"/>
          <a:sy n="57" d="100"/>
        </p:scale>
        <p:origin x="19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18/09/2016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18/09/2016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18/09/2016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18/09/2016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18/09/2016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18/09/2016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18/09/2016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18/09/2016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5" y="2099730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1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2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</TotalTime>
  <Words>734</Words>
  <Application>Microsoft Office PowerPoint</Application>
  <PresentationFormat>Presentación en pantalla (4:3)</PresentationFormat>
  <Paragraphs>164</Paragraphs>
  <Slides>26</Slides>
  <Notes>26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48</cp:revision>
  <dcterms:created xsi:type="dcterms:W3CDTF">2016-09-11T09:33:42Z</dcterms:created>
  <dcterms:modified xsi:type="dcterms:W3CDTF">2016-09-18T21:18:45Z</dcterms:modified>
</cp:coreProperties>
</file>